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30-Mar-20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92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41400"/>
            <a:ext cx="12192000" cy="4216400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buNone/>
            </a:pPr>
            <a:endParaRPr lang="en-US" sz="4400" b="0" cap="none" spc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tx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  <a:noFill/>
        </p:spPr>
        <p:txBody>
          <a:bodyPr anchor="b"/>
          <a:lstStyle>
            <a:lvl1pPr algn="ctr">
              <a:defRPr sz="6000" b="0" cap="none" spc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noFill/>
        </p:spPr>
        <p:txBody>
          <a:bodyPr/>
          <a:lstStyle>
            <a:lvl1pPr marL="0" indent="0" algn="ctr">
              <a:buNone/>
              <a:defRPr sz="2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7B1E0-F476-4322-AA53-0018286DBC2F}" type="datetime1">
              <a:rPr lang="en-US" smtClean="0"/>
              <a:t>30-Mar-20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01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9944-B6E8-44FA-B3BC-28C8F3B97A63}" type="datetime1">
              <a:rPr lang="en-US" smtClean="0"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5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BA2A-22AB-40C3-A6FE-08AE8F5EAD50}" type="datetime1">
              <a:rPr lang="en-US" smtClean="0"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68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9E97-DADD-4C08-B07A-21ABC2EC9C0C}" type="datetime1">
              <a:rPr lang="en-US" smtClean="0"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1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6430-5DC0-47CA-BF30-F2CEF34F1CCC}" type="datetime1">
              <a:rPr lang="en-US" smtClean="0"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2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E9D0-9F88-4809-9326-E87DB6BC4685}" type="datetime1">
              <a:rPr lang="en-US" smtClean="0"/>
              <a:t>30-Mar-20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1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D937-36D5-440B-91A0-6786F6EDBFCD}" type="datetime1">
              <a:rPr lang="en-US" smtClean="0"/>
              <a:t>30-Mar-20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5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D020A-2292-4331-AC54-713AADF8BC0C}" type="datetime1">
              <a:rPr lang="en-US" smtClean="0"/>
              <a:t>30-Mar-20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06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A559-F34C-48D0-A2A2-37B0B078BBAB}" type="datetime1">
              <a:rPr lang="en-US" smtClean="0"/>
              <a:t>30-Mar-20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36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B5B2-44EC-4F73-968D-750C1952CA62}" type="datetime1">
              <a:rPr lang="en-US" smtClean="0"/>
              <a:t>30-Mar-20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3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9984-D554-4F72-BAB6-CB2CCA8D58F4}" type="datetime1">
              <a:rPr lang="en-US" smtClean="0"/>
              <a:t>30-Mar-20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56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BCC73E2-E386-4A38-B838-238D9BA645F8}" type="datetime1">
              <a:rPr lang="en-US" smtClean="0"/>
              <a:pPr/>
              <a:t>30-Mar-20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5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/>
          <a:solidFill>
            <a:schemeClr val="tx2">
              <a:lumMod val="50000"/>
            </a:schemeClr>
          </a:solidFill>
          <a:effectLst>
            <a:outerShdw blurRad="38100" dist="19050" dir="2700000" algn="tl" rotWithShape="0">
              <a:schemeClr val="tx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indent="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sHaSvRfNnA" TargetMode="External"/><Relationship Id="rId2" Type="http://schemas.openxmlformats.org/officeDocument/2006/relationships/hyperlink" Target="https://www.youtube.com/watch?v=xg8W2qI0It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fIQMR6mRpC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/>
              <a:t>Музичка култура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/>
              <a:t>01.04.2020.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Пролећна песма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Cyrl-RS" dirty="0"/>
              <a:t>Драги ученици,</a:t>
            </a:r>
            <a:endParaRPr lang="en-US" dirty="0"/>
          </a:p>
          <a:p>
            <a:pPr lvl="1"/>
            <a:r>
              <a:rPr lang="sr-Cyrl-RS" dirty="0"/>
              <a:t>пролеће нам је увелико стигло. Нажалост, не можемо тренутно да уживамо у пролећу у природи и на игралиштима. Ипак има нешто што можемо! </a:t>
            </a:r>
            <a:endParaRPr lang="en-US" dirty="0"/>
          </a:p>
          <a:p>
            <a:pPr lvl="2"/>
            <a:r>
              <a:rPr lang="sr-Cyrl-RS" dirty="0"/>
              <a:t>Седите близу прозора, удобно се сместите и затворите очи. Замолите родитеље да вам пусте песму са линка испод или ви то урадите пре него што затворите очи. Опустите се и послушајте три песме које се налазе на линковима испод.</a:t>
            </a:r>
            <a:endParaRPr lang="en-US" dirty="0"/>
          </a:p>
          <a:p>
            <a:pPr lvl="4"/>
            <a:r>
              <a:rPr lang="en-US" dirty="0">
                <a:hlinkClick r:id="rId2"/>
              </a:rPr>
              <a:t>https://www.youtube.com/watch?v=xg8W2qI0It8</a:t>
            </a:r>
            <a:endParaRPr lang="sr-Cyrl-RS" dirty="0"/>
          </a:p>
          <a:p>
            <a:pPr lvl="4"/>
            <a:r>
              <a:rPr lang="en-US" dirty="0">
                <a:hlinkClick r:id="rId3"/>
              </a:rPr>
              <a:t>https://www.youtube.com/watch?v=ysHaSvRfNnA</a:t>
            </a:r>
            <a:endParaRPr lang="sr-Cyrl-RS" dirty="0"/>
          </a:p>
          <a:p>
            <a:pPr lvl="4"/>
            <a:r>
              <a:rPr lang="en-US" dirty="0">
                <a:hlinkClick r:id="rId4"/>
              </a:rPr>
              <a:t>https://www.youtube.com/watch?v=fIQMR6mRpCU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49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Пролећна песма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838200" y="1887769"/>
            <a:ext cx="5181600" cy="4351338"/>
          </a:xfrm>
        </p:spPr>
        <p:txBody>
          <a:bodyPr>
            <a:normAutofit/>
          </a:bodyPr>
          <a:lstStyle/>
          <a:p>
            <a:r>
              <a:rPr lang="sr-Cyrl-RS" dirty="0"/>
              <a:t>Након што сте послушали песме, можете да илуструјете слику која вам је остала у глави док сте слушали песме.</a:t>
            </a:r>
          </a:p>
          <a:p>
            <a:r>
              <a:rPr lang="sr-Cyrl-RS" dirty="0"/>
              <a:t>Уколико су вам се допале песме, наравно, послушајте их поново.</a:t>
            </a:r>
          </a:p>
          <a:p>
            <a:r>
              <a:rPr lang="sr-Cyrl-RS" dirty="0"/>
              <a:t>Илустрације не морате слати. </a:t>
            </a:r>
            <a:r>
              <a:rPr lang="sr-Cyrl-R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172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BE4933-6CF5-45B1-9E78-B252266C2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3729" y="507169"/>
            <a:ext cx="5784542" cy="1325563"/>
          </a:xfrm>
        </p:spPr>
        <p:txBody>
          <a:bodyPr/>
          <a:lstStyle/>
          <a:p>
            <a:r>
              <a:rPr lang="sr-Cyrl-RS" dirty="0"/>
              <a:t>  Хвала на пажњи! </a:t>
            </a:r>
            <a:r>
              <a:rPr lang="sr-Cyrl-R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64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heet music design templat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Sheet music design slides.potx" id="{09D230C4-ED1F-4782-ABA0-B528A81E30C6}" vid="{782C1FB5-44AD-41D7-B4F1-9A54F55FAEF7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Sheet music design slides</Template>
  <TotalTime>114</TotalTime>
  <Words>168</Words>
  <Application>Microsoft Office PowerPoint</Application>
  <PresentationFormat>Widescreen</PresentationFormat>
  <Paragraphs>16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Sheet music design template</vt:lpstr>
      <vt:lpstr>Музичка култура</vt:lpstr>
      <vt:lpstr>Пролећна песма</vt:lpstr>
      <vt:lpstr>Пролећна песма</vt:lpstr>
      <vt:lpstr>  Хвала на пажњи!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Музичка култура</dc:title>
  <dc:creator>Irena</dc:creator>
  <cp:lastModifiedBy>Irena</cp:lastModifiedBy>
  <cp:revision>2</cp:revision>
  <dcterms:created xsi:type="dcterms:W3CDTF">2020-03-30T17:32:01Z</dcterms:created>
  <dcterms:modified xsi:type="dcterms:W3CDTF">2020-03-30T19:26:48Z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74067200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