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30-Mar-20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30-Mar-20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HaSvRfNnA" TargetMode="External"/><Relationship Id="rId2" Type="http://schemas.openxmlformats.org/officeDocument/2006/relationships/hyperlink" Target="https://www.youtube.com/watch?v=xg8W2qI0It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IQMR6mRpC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Музичка култура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01.04.2020.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Пролећна песма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Драги ученици,</a:t>
            </a:r>
            <a:endParaRPr lang="en-US" dirty="0"/>
          </a:p>
          <a:p>
            <a:pPr lvl="1"/>
            <a:r>
              <a:rPr lang="sr-Cyrl-RS" dirty="0"/>
              <a:t>пролеће нам је увелико стигло. Нажалост, не можемо тренутно да уживамо у пролећу у природи и на игралиштима. Ипак има нешто што можемо! </a:t>
            </a:r>
            <a:endParaRPr lang="en-US" dirty="0"/>
          </a:p>
          <a:p>
            <a:pPr lvl="2"/>
            <a:r>
              <a:rPr lang="sr-Cyrl-RS" dirty="0"/>
              <a:t>Седите близу прозора, удобно се сместите и затворите очи. Замолите родитеље да вам пусте песму са линка испод или ви то урадите пре него што затворите очи. Опустите се и послушајте три песме које се налазе на линковима испод.</a:t>
            </a:r>
            <a:endParaRPr lang="en-US" dirty="0"/>
          </a:p>
          <a:p>
            <a:pPr lvl="4"/>
            <a:r>
              <a:rPr lang="en-US" dirty="0">
                <a:hlinkClick r:id="rId2"/>
              </a:rPr>
              <a:t>https://www.youtube.com/watch?v=xg8W2qI0It8</a:t>
            </a:r>
            <a:endParaRPr lang="sr-Cyrl-RS" dirty="0"/>
          </a:p>
          <a:p>
            <a:pPr lvl="4"/>
            <a:r>
              <a:rPr lang="en-US" dirty="0">
                <a:hlinkClick r:id="rId3"/>
              </a:rPr>
              <a:t>https://www.youtube.com/watch?v=ysHaSvRfNnA</a:t>
            </a:r>
            <a:endParaRPr lang="sr-Cyrl-RS" dirty="0"/>
          </a:p>
          <a:p>
            <a:pPr lvl="4"/>
            <a:r>
              <a:rPr lang="en-US" dirty="0">
                <a:hlinkClick r:id="rId4"/>
              </a:rPr>
              <a:t>https://www.youtube.com/watch?v=fIQMR6mRpCU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Пролећна песма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38200" y="1887769"/>
            <a:ext cx="5181600" cy="4351338"/>
          </a:xfrm>
        </p:spPr>
        <p:txBody>
          <a:bodyPr>
            <a:normAutofit/>
          </a:bodyPr>
          <a:lstStyle/>
          <a:p>
            <a:r>
              <a:rPr lang="sr-Cyrl-RS" dirty="0"/>
              <a:t>Након што сте послушали песме, можете да илуструјете слику која вам је остала у глави док сте слушали песме.</a:t>
            </a:r>
          </a:p>
          <a:p>
            <a:r>
              <a:rPr lang="sr-Cyrl-RS" dirty="0"/>
              <a:t>Уколико су вам се допале песме, наравно, послушајте их поново.</a:t>
            </a:r>
          </a:p>
          <a:p>
            <a:r>
              <a:rPr lang="sr-Cyrl-RS" dirty="0"/>
              <a:t>Илустрације не морате слати.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BE4933-6CF5-45B1-9E78-B252266C2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729" y="507169"/>
            <a:ext cx="5784542" cy="1325563"/>
          </a:xfrm>
        </p:spPr>
        <p:txBody>
          <a:bodyPr/>
          <a:lstStyle/>
          <a:p>
            <a:r>
              <a:rPr lang="sr-Cyrl-RS" dirty="0"/>
              <a:t>  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114</TotalTime>
  <Words>168</Words>
  <Application>Microsoft Office PowerPoint</Application>
  <PresentationFormat>Widescreen</PresentationFormat>
  <Paragraphs>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Sheet music design template</vt:lpstr>
      <vt:lpstr>Музичка култура</vt:lpstr>
      <vt:lpstr>Пролећна песма</vt:lpstr>
      <vt:lpstr>Пролећна песма</vt:lpstr>
      <vt:lpstr>  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</dc:title>
  <dc:creator>Irena</dc:creator>
  <cp:lastModifiedBy>Irena</cp:lastModifiedBy>
  <cp:revision>2</cp:revision>
  <dcterms:created xsi:type="dcterms:W3CDTF">2020-03-30T17:32:01Z</dcterms:created>
  <dcterms:modified xsi:type="dcterms:W3CDTF">2020-03-30T19:26:48Z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